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6" r:id="rId2"/>
    <p:sldId id="283" r:id="rId3"/>
    <p:sldId id="270" r:id="rId4"/>
    <p:sldId id="271" r:id="rId5"/>
    <p:sldId id="272" r:id="rId6"/>
    <p:sldId id="282" r:id="rId7"/>
    <p:sldId id="275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CFEE"/>
    <a:srgbClr val="1B0723"/>
    <a:srgbClr val="1B0732"/>
    <a:srgbClr val="1B071F"/>
    <a:srgbClr val="1B0719"/>
    <a:srgbClr val="280A25"/>
    <a:srgbClr val="390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1CCE-13CA-4D67-A8C1-1C2C77BC6121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B5CC-81D5-4727-B699-59F3F00B7CD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94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AB5CC-81D5-4727-B699-59F3F00B7CDC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46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B1223-5E83-1C10-AE13-7EC8C5138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77DEF9-ED11-939F-ADFB-B36EB5D6A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22D8A4-99BF-443F-9FF9-B4185422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DE1FF4-20A9-8A80-66DB-EB15CB2A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B7B28F-70AC-DB6F-5D41-F5422C68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38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B15C6-DF92-A8B1-8575-43B25E89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328657-15D9-A9C0-927B-9D34C72AE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48C0D6-E1B8-34EE-4CF1-8069F2D5D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679CF4-B592-5FB1-6070-26453E72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24D83E-6852-6CC4-EDFC-AE0A7C8C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77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C22D9C3-8B8F-7EB5-42D0-C8E92862B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6B354C4-DA12-21C9-CCBD-C1020454D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96E736-AFB6-2DCC-E1EF-65F43A51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6B8ECE-FA49-9AAD-2D46-CDC3038E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E147D3-F6AB-30E4-A99E-9B1DACD9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5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9879D-1BAB-430E-9966-44CDD544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8C6438-3A94-BEF8-CE4F-110C5F665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5A91A4-3457-A736-6A7B-59CE5E06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093832-BA35-8B2E-AF1D-6848C26A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5A821D-C858-6983-4B48-60662A99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8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0652A-3086-10CF-21BC-BA3F94CB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DBC8E8-AFF3-201F-503B-7C94641EE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3BB8D0-2E4C-5A06-A9E5-14445B10C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C3919A-063F-EA07-ECD7-71EE02ED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35F3EE-ABCE-0F0B-7F44-3AC71ED2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90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4B1B2-95EA-A6AB-6310-BE18F84F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92ADAE-3691-02A2-B9EA-46D381243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BE7643-C3B6-BAEC-7DB8-D0BDE883F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F5431D4-A60C-7233-4DA3-288E2DCC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052E4F-4565-051D-D96B-EA492826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61B279-5B47-BC39-46B8-C6D3FB1F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52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3B14D-B139-7032-11BF-40C81237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20D8A4-81EF-F585-C416-4EBE23E5F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CC7E79-93E6-DD91-D958-EB54591B4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D3819E-A596-BF10-D55D-494A303CC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C27D230-FAC5-CABF-1705-AAB3312B2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C0B802D-E91B-9CE6-14E8-E42FE993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E7D098F-7EFE-4AA9-1512-262757F1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790D6A-4B63-96F7-EDAC-F8BEBA32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16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92AF6-CB9B-FAF5-9095-15DB354D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AC884C-D3C7-27E2-C8B6-C92AEE07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469EAD-5E8C-6AA3-5FC0-92EFF601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DB6BBD-2B96-BFEB-240E-749E83C3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82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3C741B-4950-877F-A755-B20D5500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D28DD3-5CBC-1C0E-0D2D-138BD7D6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51CED4-152C-3077-5871-DC90EBE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1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8C502-ED89-D478-E706-DD7A2508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9732A-0B41-2C13-9C8B-3B2C14E0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4E8FC3-E943-8938-94CD-26BFFAF79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3D8505-86E5-110F-0741-65CBF86B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6CE47A-3E22-31A6-2D18-0D6970D2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2E2B45-7111-5D93-31C6-BFD39B85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24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D79DD-EFA2-8092-9E32-E338FAB4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3995E7-205C-1DA1-7378-2C0A770EE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9A7E97-15FB-8F56-64D8-A4BC7C05C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79A18A-6AB8-98A6-3412-11ECE8A4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C2A826-DCE7-D153-955A-35274929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D7230D-560A-BB21-502D-8C432D3D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7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F817126-63D4-91EB-5C27-C8BF1C3D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C748ED-71B1-E4FC-6FDD-294DEE877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E20F14-37F4-97EA-A552-02F4F6CFA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A6AE74-56FC-4601-8912-4FECB5905DF6}" type="datetimeFigureOut">
              <a:rPr lang="nl-NL" smtClean="0"/>
              <a:t>1-11-2024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860BD2-029B-AA3C-1B0E-692FE31B0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DF7CAA-8CB5-3307-D508-28B90A58F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CFACF-AB68-424D-B761-E6F508D3023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262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950753-8B69-8121-6816-73E03E4E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4C9C61A-8971-64D7-C4BE-8E75386C2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001 - There is a candle-[AudioTrimmer.com] (1)">
            <a:hlinkClick r:id="" action="ppaction://media"/>
            <a:extLst>
              <a:ext uri="{FF2B5EF4-FFF2-40B4-BE49-F238E27FC236}">
                <a16:creationId xmlns:a16="http://schemas.microsoft.com/office/drawing/2014/main" id="{2D6F9304-682F-49BF-F4EA-11E7F1338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6555" y="528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"/>
    </mc:Choice>
    <mc:Fallback xmlns="">
      <p:transition spd="slow"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iceMail zingen in de Koepelkerk mp3-[AudioTrimmer.com]">
            <a:hlinkClick r:id="" action="ppaction://media"/>
            <a:extLst>
              <a:ext uri="{FF2B5EF4-FFF2-40B4-BE49-F238E27FC236}">
                <a16:creationId xmlns:a16="http://schemas.microsoft.com/office/drawing/2014/main" id="{96E4D07B-C086-85E6-DA4D-AB17F90AF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103" y="1521674"/>
            <a:ext cx="487363" cy="487363"/>
          </a:xfrm>
          <a:prstGeom prst="rect">
            <a:avLst/>
          </a:prstGeom>
        </p:spPr>
      </p:pic>
      <p:pic>
        <p:nvPicPr>
          <p:cNvPr id="6" name="VoiceMail zingen in de Koepelkerk mp3-[AudioTrimmer.com]">
            <a:hlinkClick r:id="" action="ppaction://media"/>
            <a:extLst>
              <a:ext uri="{FF2B5EF4-FFF2-40B4-BE49-F238E27FC236}">
                <a16:creationId xmlns:a16="http://schemas.microsoft.com/office/drawing/2014/main" id="{DFD47332-3AD1-18B9-8E6E-623546B43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3170" y="1447006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435EC37-2284-7DF4-2CE2-5239E19B1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88753"/>
          </a:xfrm>
          <a:prstGeom prst="rect">
            <a:avLst/>
          </a:prstGeom>
        </p:spPr>
      </p:pic>
      <p:pic>
        <p:nvPicPr>
          <p:cNvPr id="9" name="VoiceMail zingen in de Koepelkerk mp3-[AudioTrimmer.com]">
            <a:hlinkClick r:id="" action="ppaction://media"/>
            <a:extLst>
              <a:ext uri="{FF2B5EF4-FFF2-40B4-BE49-F238E27FC236}">
                <a16:creationId xmlns:a16="http://schemas.microsoft.com/office/drawing/2014/main" id="{160F99CC-149C-D44D-6E22-457AF17D3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551" y="144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66785E-F80A-326B-38F4-69E60CCF2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9136"/>
          </a:xfrm>
          <a:prstGeom prst="rect">
            <a:avLst/>
          </a:prstGeom>
        </p:spPr>
      </p:pic>
      <p:pic>
        <p:nvPicPr>
          <p:cNvPr id="4" name="20141224 - Oosterwolde - Engelen zingen-[AudioTrimmer.com]">
            <a:hlinkClick r:id="" action="ppaction://media"/>
            <a:extLst>
              <a:ext uri="{FF2B5EF4-FFF2-40B4-BE49-F238E27FC236}">
                <a16:creationId xmlns:a16="http://schemas.microsoft.com/office/drawing/2014/main" id="{8FE017D2-4D77-7777-3FA4-62727749B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6075" y="1446260"/>
            <a:ext cx="487363" cy="487363"/>
          </a:xfrm>
          <a:prstGeom prst="rect">
            <a:avLst/>
          </a:prstGeom>
        </p:spPr>
      </p:pic>
      <p:pic>
        <p:nvPicPr>
          <p:cNvPr id="5" name="2013- Meer dan 2000 winters geleden-[AudioTrimmer.com] (1)">
            <a:hlinkClick r:id="" action="ppaction://media"/>
            <a:extLst>
              <a:ext uri="{FF2B5EF4-FFF2-40B4-BE49-F238E27FC236}">
                <a16:creationId xmlns:a16="http://schemas.microsoft.com/office/drawing/2014/main" id="{44B2F8B9-C306-75D0-B90C-753A00F54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6074" y="1446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1119 - Another day in paradise-[AudioTrimmer.com]">
            <a:hlinkClick r:id="" action="ppaction://media"/>
            <a:extLst>
              <a:ext uri="{FF2B5EF4-FFF2-40B4-BE49-F238E27FC236}">
                <a16:creationId xmlns:a16="http://schemas.microsoft.com/office/drawing/2014/main" id="{DA0DA00E-3795-CDA6-B0C7-4FD4CEC20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5252" y="107506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649EFCA-8FF1-BB34-CC26-731F47D4D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4251"/>
          </a:xfrm>
          <a:prstGeom prst="rect">
            <a:avLst/>
          </a:prstGeom>
        </p:spPr>
      </p:pic>
      <p:pic>
        <p:nvPicPr>
          <p:cNvPr id="6" name="20161119-Another-day-in-paradise-[AudioTrimmer.com]">
            <a:hlinkClick r:id="" action="ppaction://media"/>
            <a:extLst>
              <a:ext uri="{FF2B5EF4-FFF2-40B4-BE49-F238E27FC236}">
                <a16:creationId xmlns:a16="http://schemas.microsoft.com/office/drawing/2014/main" id="{D1D6B515-9D89-01DD-ED2B-73BEF60C5D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5251" y="1075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CE331C0-965C-B6B7-0C2D-EA1B2D3E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52890F4-21FC-A6DB-609D-E492A3DBC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2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0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2282</TotalTime>
  <Words>1</Words>
  <Application>Microsoft Office PowerPoint</Application>
  <PresentationFormat>Breedbeeld</PresentationFormat>
  <Paragraphs>1</Paragraphs>
  <Slides>7</Slides>
  <Notes>1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Hetty Koning-Eggink</dc:creator>
  <cp:lastModifiedBy>Hetty Koning-Eggink</cp:lastModifiedBy>
  <cp:revision>18</cp:revision>
  <dcterms:created xsi:type="dcterms:W3CDTF">2024-09-25T10:36:17Z</dcterms:created>
  <dcterms:modified xsi:type="dcterms:W3CDTF">2024-11-01T20:50:49Z</dcterms:modified>
</cp:coreProperties>
</file>